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8" r:id="rId8"/>
    <p:sldId id="286" r:id="rId9"/>
    <p:sldId id="287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9346" y="105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Collapsible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Navigation</a:t>
            </a:r>
          </a:p>
        </p:txBody>
      </p: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4451872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Only fetch events in the future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4451872"/>
            <a:ext cx="1159372" cy="637808"/>
            <a:chOff x="3436854" y="3258256"/>
            <a:chExt cx="1159372" cy="63780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/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Date picker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Time picker</a:t>
            </a: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1822412" y="670198"/>
            <a:ext cx="511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Featured 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1822412" y="1661632"/>
            <a:ext cx="7295394" cy="448206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 (Authentication,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FireStore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, Storage)</a:t>
            </a:r>
          </a:p>
        </p:txBody>
      </p:sp>
      <p:pic>
        <p:nvPicPr>
          <p:cNvPr id="1026" name="Picture 2" descr="https://lh6.googleusercontent.com/hWWF8wwkRtjeZXlXXSl4cnd5UkFc1x9B9JdKC0pItHbvYp5qr0fx-bFKeVE86mNiRCSWiRW6aG348hCc4X-nIu_hVbjhD9u8PACN54biUimmnEr3b_ypvXz41rWrkF8sbzIq-aEt">
            <a:extLst>
              <a:ext uri="{FF2B5EF4-FFF2-40B4-BE49-F238E27FC236}">
                <a16:creationId xmlns:a16="http://schemas.microsoft.com/office/drawing/2014/main" id="{400CBFD9-310C-CB4C-B509-4427395B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883" y="3203302"/>
            <a:ext cx="7924800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E9F7DC7D-E7A6-0442-B1A7-7731161F3DBB}"/>
              </a:ext>
            </a:extLst>
          </p:cNvPr>
          <p:cNvSpPr txBox="1">
            <a:spLocks/>
          </p:cNvSpPr>
          <p:nvPr/>
        </p:nvSpPr>
        <p:spPr>
          <a:xfrm>
            <a:off x="1822412" y="2081562"/>
            <a:ext cx="7295394" cy="397839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&amp; Geocoding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84A764CB-34A0-9445-A3E4-210D69A45B4B}"/>
              </a:ext>
            </a:extLst>
          </p:cNvPr>
          <p:cNvSpPr txBox="1">
            <a:spLocks/>
          </p:cNvSpPr>
          <p:nvPr/>
        </p:nvSpPr>
        <p:spPr>
          <a:xfrm>
            <a:off x="1822412" y="2517975"/>
            <a:ext cx="7295394" cy="4500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ViewModel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&amp;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LiveData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1586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96193A-7FA5-9148-A8FC-BE15E6736B02}"/>
              </a:ext>
            </a:extLst>
          </p:cNvPr>
          <p:cNvSpPr txBox="1"/>
          <p:nvPr/>
        </p:nvSpPr>
        <p:spPr>
          <a:xfrm>
            <a:off x="2838103" y="1717392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 edit or delete created events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BDA36D-6772-0142-94B9-1C00C9ECF2B5}"/>
              </a:ext>
            </a:extLst>
          </p:cNvPr>
          <p:cNvSpPr txBox="1"/>
          <p:nvPr/>
        </p:nvSpPr>
        <p:spPr>
          <a:xfrm>
            <a:off x="2838103" y="2995413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DC7D5D-E1F2-004F-A2F6-9334884D9E41}"/>
              </a:ext>
            </a:extLst>
          </p:cNvPr>
          <p:cNvSpPr txBox="1"/>
          <p:nvPr/>
        </p:nvSpPr>
        <p:spPr>
          <a:xfrm>
            <a:off x="2838103" y="4273434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Notification for new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61B964-CD5E-3A45-B34D-AED5036FAD66}"/>
              </a:ext>
            </a:extLst>
          </p:cNvPr>
          <p:cNvSpPr txBox="1"/>
          <p:nvPr/>
        </p:nvSpPr>
        <p:spPr>
          <a:xfrm>
            <a:off x="6586783" y="3013646"/>
            <a:ext cx="175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Advanced search for events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743BC82-5156-0A44-A242-C76FD3E68BD3}"/>
              </a:ext>
            </a:extLst>
          </p:cNvPr>
          <p:cNvGrpSpPr/>
          <p:nvPr/>
        </p:nvGrpSpPr>
        <p:grpSpPr>
          <a:xfrm>
            <a:off x="5837594" y="4464571"/>
            <a:ext cx="662056" cy="662056"/>
            <a:chOff x="2259031" y="3282563"/>
            <a:chExt cx="662056" cy="66205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55E92CF-C9FE-0B46-9EF9-D832A8536A17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19D42537-57FA-6B4D-A805-86CDF4E4D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8514F12-4ADF-134A-8A8D-FCB78B929A2E}"/>
              </a:ext>
            </a:extLst>
          </p:cNvPr>
          <p:cNvSpPr txBox="1"/>
          <p:nvPr/>
        </p:nvSpPr>
        <p:spPr>
          <a:xfrm>
            <a:off x="6578007" y="4333934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Administration features</a:t>
            </a:r>
          </a:p>
        </p:txBody>
      </p: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237</Words>
  <Application>Microsoft Macintosh PowerPoint</Application>
  <PresentationFormat>Widescreen</PresentationFormat>
  <Paragraphs>97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Truong, Thanh Thao</cp:lastModifiedBy>
  <cp:revision>53</cp:revision>
  <dcterms:created xsi:type="dcterms:W3CDTF">2017-01-05T13:17:27Z</dcterms:created>
  <dcterms:modified xsi:type="dcterms:W3CDTF">2018-12-01T20:24:01Z</dcterms:modified>
</cp:coreProperties>
</file>

<file path=docProps/thumbnail.jpeg>
</file>